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  <p:sldMasterId id="2147483660" r:id="rId3"/>
    <p:sldMasterId id="2147483668" r:id="rId4"/>
    <p:sldMasterId id="2147483676" r:id="rId5"/>
    <p:sldMasterId id="2147483695" r:id="rId6"/>
    <p:sldMasterId id="2147483702" r:id="rId7"/>
    <p:sldMasterId id="2147483708" r:id="rId8"/>
  </p:sldMasterIdLst>
  <p:notesMasterIdLst>
    <p:notesMasterId r:id="rId17"/>
  </p:notesMasterIdLst>
  <p:sldIdLst>
    <p:sldId id="516" r:id="rId9"/>
    <p:sldId id="522" r:id="rId10"/>
    <p:sldId id="528" r:id="rId11"/>
    <p:sldId id="529" r:id="rId12"/>
    <p:sldId id="523" r:id="rId13"/>
    <p:sldId id="524" r:id="rId14"/>
    <p:sldId id="525" r:id="rId15"/>
    <p:sldId id="4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" initials="m" lastIdx="6" clrIdx="0"/>
  <p:cmAuthor id="2" name="Li, Max" initials="LM" lastIdx="1" clrIdx="1"/>
  <p:cmAuthor id="3" name="Zhao, York" initials="ZY" lastIdx="1" clrIdx="2">
    <p:extLst>
      <p:ext uri="{19B8F6BF-5375-455C-9EA6-DF929625EA0E}">
        <p15:presenceInfo xmlns:p15="http://schemas.microsoft.com/office/powerpoint/2012/main" userId="S-1-5-21-220523388-329068152-725345543-11022" providerId="AD"/>
      </p:ext>
    </p:extLst>
  </p:cmAuthor>
  <p:cmAuthor id="4" name="temp" initials="t" lastIdx="1" clrIdx="3">
    <p:extLst>
      <p:ext uri="{19B8F6BF-5375-455C-9EA6-DF929625EA0E}">
        <p15:presenceInfo xmlns:p15="http://schemas.microsoft.com/office/powerpoint/2012/main" userId="1470998ea9341d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B34D"/>
    <a:srgbClr val="78E1E1"/>
    <a:srgbClr val="92D050"/>
    <a:srgbClr val="BFBFBF"/>
    <a:srgbClr val="A8CB7E"/>
    <a:srgbClr val="1A1446"/>
    <a:srgbClr val="F2F2F2"/>
    <a:srgbClr val="BEBEBE"/>
    <a:srgbClr val="FFFFFF"/>
    <a:srgbClr val="FF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81985" autoAdjust="0"/>
  </p:normalViewPr>
  <p:slideViewPr>
    <p:cSldViewPr snapToGrid="0" showGuides="1">
      <p:cViewPr varScale="1">
        <p:scale>
          <a:sx n="56" d="100"/>
          <a:sy n="56" d="100"/>
        </p:scale>
        <p:origin x="1194" y="66"/>
      </p:cViewPr>
      <p:guideLst>
        <p:guide orient="horz" pos="2183"/>
        <p:guide pos="38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110A52-13D0-4EC5-B3BF-70A2114E7D0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8893AFB-52E2-49FE-9BEF-4B929C946EFA}">
      <dgm:prSet phldrT="[文本]"/>
      <dgm:spPr/>
      <dgm:t>
        <a:bodyPr/>
        <a:lstStyle/>
        <a:p>
          <a:r>
            <a:rPr lang="en-US" altLang="zh-CN" dirty="0" smtClean="0"/>
            <a:t>Functions</a:t>
          </a:r>
          <a:endParaRPr lang="zh-CN" altLang="en-US" dirty="0"/>
        </a:p>
      </dgm:t>
    </dgm:pt>
    <dgm:pt modelId="{89DE4D68-A098-4D49-B471-5EE624B4F8BE}" type="parTrans" cxnId="{9A2D1F13-D50A-4C03-9601-B08E54B97483}">
      <dgm:prSet/>
      <dgm:spPr/>
      <dgm:t>
        <a:bodyPr/>
        <a:lstStyle/>
        <a:p>
          <a:endParaRPr lang="zh-CN" altLang="en-US"/>
        </a:p>
      </dgm:t>
    </dgm:pt>
    <dgm:pt modelId="{C6FB5DFA-31F1-44C6-8656-C4AF0883BFE4}" type="sibTrans" cxnId="{9A2D1F13-D50A-4C03-9601-B08E54B97483}">
      <dgm:prSet/>
      <dgm:spPr/>
      <dgm:t>
        <a:bodyPr/>
        <a:lstStyle/>
        <a:p>
          <a:endParaRPr lang="zh-CN" altLang="en-US"/>
        </a:p>
      </dgm:t>
    </dgm:pt>
    <dgm:pt modelId="{24005B70-289D-40A2-93A7-80F8CB570847}">
      <dgm:prSet phldrT="[文本]"/>
      <dgm:spPr/>
      <dgm:t>
        <a:bodyPr/>
        <a:lstStyle/>
        <a:p>
          <a:r>
            <a:rPr lang="en-US" altLang="zh-CN" dirty="0" smtClean="0"/>
            <a:t>Portal</a:t>
          </a:r>
          <a:endParaRPr lang="zh-CN" altLang="en-US" dirty="0"/>
        </a:p>
      </dgm:t>
    </dgm:pt>
    <dgm:pt modelId="{B0F0679D-31FE-4BB1-9181-E3D5FAD2552E}" type="parTrans" cxnId="{C644E356-28E0-4D2B-A080-1694A0065EDE}">
      <dgm:prSet/>
      <dgm:spPr/>
      <dgm:t>
        <a:bodyPr/>
        <a:lstStyle/>
        <a:p>
          <a:endParaRPr lang="zh-CN" altLang="en-US"/>
        </a:p>
      </dgm:t>
    </dgm:pt>
    <dgm:pt modelId="{E8ED7968-FE29-457C-A69B-43D1C43D565D}" type="sibTrans" cxnId="{C644E356-28E0-4D2B-A080-1694A0065EDE}">
      <dgm:prSet/>
      <dgm:spPr/>
      <dgm:t>
        <a:bodyPr/>
        <a:lstStyle/>
        <a:p>
          <a:endParaRPr lang="zh-CN" altLang="en-US"/>
        </a:p>
      </dgm:t>
    </dgm:pt>
    <dgm:pt modelId="{8136A912-3AB2-4055-9237-C69798568FC4}">
      <dgm:prSet phldrT="[文本]"/>
      <dgm:spPr/>
      <dgm:t>
        <a:bodyPr/>
        <a:lstStyle/>
        <a:p>
          <a:r>
            <a:rPr lang="en-US" altLang="zh-CN" dirty="0" smtClean="0"/>
            <a:t>Instructions</a:t>
          </a:r>
          <a:endParaRPr lang="zh-CN" altLang="en-US" dirty="0"/>
        </a:p>
      </dgm:t>
    </dgm:pt>
    <dgm:pt modelId="{DE02B768-0160-4DE1-9367-A15FDEE4324A}" type="parTrans" cxnId="{36B66059-441C-4139-9110-AF55CF573045}">
      <dgm:prSet/>
      <dgm:spPr/>
      <dgm:t>
        <a:bodyPr/>
        <a:lstStyle/>
        <a:p>
          <a:endParaRPr lang="zh-CN" altLang="en-US"/>
        </a:p>
      </dgm:t>
    </dgm:pt>
    <dgm:pt modelId="{0FE19704-2BC1-4792-869A-0916516BA842}" type="sibTrans" cxnId="{36B66059-441C-4139-9110-AF55CF573045}">
      <dgm:prSet/>
      <dgm:spPr/>
      <dgm:t>
        <a:bodyPr/>
        <a:lstStyle/>
        <a:p>
          <a:endParaRPr lang="zh-CN" altLang="en-US"/>
        </a:p>
      </dgm:t>
    </dgm:pt>
    <dgm:pt modelId="{24DAF773-7A87-4EC4-974C-144081EC3D58}">
      <dgm:prSet/>
      <dgm:spPr/>
      <dgm:t>
        <a:bodyPr/>
        <a:lstStyle/>
        <a:p>
          <a:r>
            <a:rPr lang="en-US" altLang="zh-CN" dirty="0" smtClean="0"/>
            <a:t>Background</a:t>
          </a:r>
          <a:endParaRPr lang="zh-CN" altLang="en-US" dirty="0"/>
        </a:p>
      </dgm:t>
    </dgm:pt>
    <dgm:pt modelId="{DCA3B701-2C8F-4B4B-B798-0C6336554343}" type="parTrans" cxnId="{775FDEF0-4828-4A8F-BFA1-0B1553C9A662}">
      <dgm:prSet/>
      <dgm:spPr/>
      <dgm:t>
        <a:bodyPr/>
        <a:lstStyle/>
        <a:p>
          <a:endParaRPr lang="zh-CN" altLang="en-US"/>
        </a:p>
      </dgm:t>
    </dgm:pt>
    <dgm:pt modelId="{7789D248-BFDC-4887-8E6B-996651E95E8C}" type="sibTrans" cxnId="{775FDEF0-4828-4A8F-BFA1-0B1553C9A662}">
      <dgm:prSet/>
      <dgm:spPr/>
      <dgm:t>
        <a:bodyPr/>
        <a:lstStyle/>
        <a:p>
          <a:endParaRPr lang="zh-CN" altLang="en-US"/>
        </a:p>
      </dgm:t>
    </dgm:pt>
    <dgm:pt modelId="{6E19401C-EFA2-46AE-9D27-BAAF231EA4B2}" type="pres">
      <dgm:prSet presAssocID="{FE110A52-13D0-4EC5-B3BF-70A2114E7D0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A36DF382-980F-4B1F-9829-E6CAA619759F}" type="pres">
      <dgm:prSet presAssocID="{FE110A52-13D0-4EC5-B3BF-70A2114E7D02}" presName="Name1" presStyleCnt="0"/>
      <dgm:spPr/>
    </dgm:pt>
    <dgm:pt modelId="{AD016127-5EE6-4A76-A7E2-2BAB5FD90766}" type="pres">
      <dgm:prSet presAssocID="{FE110A52-13D0-4EC5-B3BF-70A2114E7D02}" presName="cycle" presStyleCnt="0"/>
      <dgm:spPr/>
    </dgm:pt>
    <dgm:pt modelId="{E235231D-1C8A-47D2-8A5E-603D14187134}" type="pres">
      <dgm:prSet presAssocID="{FE110A52-13D0-4EC5-B3BF-70A2114E7D02}" presName="srcNode" presStyleLbl="node1" presStyleIdx="0" presStyleCnt="4"/>
      <dgm:spPr/>
    </dgm:pt>
    <dgm:pt modelId="{1FF60D81-C0D1-483B-8467-501C96C5454C}" type="pres">
      <dgm:prSet presAssocID="{FE110A52-13D0-4EC5-B3BF-70A2114E7D0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84C52AD5-1D20-4556-8600-621C21229E8E}" type="pres">
      <dgm:prSet presAssocID="{FE110A52-13D0-4EC5-B3BF-70A2114E7D02}" presName="extraNode" presStyleLbl="node1" presStyleIdx="0" presStyleCnt="4"/>
      <dgm:spPr/>
    </dgm:pt>
    <dgm:pt modelId="{0312D0A1-D7F2-4F2C-BF8A-B75C52214E79}" type="pres">
      <dgm:prSet presAssocID="{FE110A52-13D0-4EC5-B3BF-70A2114E7D02}" presName="dstNode" presStyleLbl="node1" presStyleIdx="0" presStyleCnt="4"/>
      <dgm:spPr/>
    </dgm:pt>
    <dgm:pt modelId="{DA0AAE7A-A269-4C76-BAF8-C21D750DBC8D}" type="pres">
      <dgm:prSet presAssocID="{24DAF773-7A87-4EC4-974C-144081EC3D5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0AD6B3-1A33-488A-A091-62793B7E819C}" type="pres">
      <dgm:prSet presAssocID="{24DAF773-7A87-4EC4-974C-144081EC3D58}" presName="accent_1" presStyleCnt="0"/>
      <dgm:spPr/>
    </dgm:pt>
    <dgm:pt modelId="{E549C1B4-7911-44FF-B363-6F2AD18AC3D7}" type="pres">
      <dgm:prSet presAssocID="{24DAF773-7A87-4EC4-974C-144081EC3D58}" presName="accentRepeatNode" presStyleLbl="solidFgAcc1" presStyleIdx="0" presStyleCnt="4"/>
      <dgm:spPr/>
    </dgm:pt>
    <dgm:pt modelId="{22DE7EA9-876D-4CA9-A741-0108C69420DE}" type="pres">
      <dgm:prSet presAssocID="{78893AFB-52E2-49FE-9BEF-4B929C946EFA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284EDE-8771-4CA7-A0A5-9D3669C682DF}" type="pres">
      <dgm:prSet presAssocID="{78893AFB-52E2-49FE-9BEF-4B929C946EFA}" presName="accent_2" presStyleCnt="0"/>
      <dgm:spPr/>
    </dgm:pt>
    <dgm:pt modelId="{2C6FBEEB-EC3D-47A9-9DF2-4D4AE2FCF465}" type="pres">
      <dgm:prSet presAssocID="{78893AFB-52E2-49FE-9BEF-4B929C946EFA}" presName="accentRepeatNode" presStyleLbl="solidFgAcc1" presStyleIdx="1" presStyleCnt="4"/>
      <dgm:spPr/>
      <dgm:t>
        <a:bodyPr/>
        <a:lstStyle/>
        <a:p>
          <a:endParaRPr lang="zh-CN" altLang="en-US"/>
        </a:p>
      </dgm:t>
    </dgm:pt>
    <dgm:pt modelId="{695C9BD9-AA5D-4F81-B982-9AED460EEB08}" type="pres">
      <dgm:prSet presAssocID="{24005B70-289D-40A2-93A7-80F8CB57084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598326-C408-441E-B898-CB0EC40C86B2}" type="pres">
      <dgm:prSet presAssocID="{24005B70-289D-40A2-93A7-80F8CB570847}" presName="accent_3" presStyleCnt="0"/>
      <dgm:spPr/>
    </dgm:pt>
    <dgm:pt modelId="{66E696F8-575A-45CD-B7E9-1C54F99826A0}" type="pres">
      <dgm:prSet presAssocID="{24005B70-289D-40A2-93A7-80F8CB570847}" presName="accentRepeatNode" presStyleLbl="solidFgAcc1" presStyleIdx="2" presStyleCnt="4"/>
      <dgm:spPr/>
    </dgm:pt>
    <dgm:pt modelId="{8915A11C-58E5-4322-845A-182DA3CA7FC3}" type="pres">
      <dgm:prSet presAssocID="{8136A912-3AB2-4055-9237-C69798568FC4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8BBD16-251A-4F4F-ACBB-7FF0FEB1D4EF}" type="pres">
      <dgm:prSet presAssocID="{8136A912-3AB2-4055-9237-C69798568FC4}" presName="accent_4" presStyleCnt="0"/>
      <dgm:spPr/>
    </dgm:pt>
    <dgm:pt modelId="{F6970636-BBA9-49DD-B01E-E5D3F363BE4A}" type="pres">
      <dgm:prSet presAssocID="{8136A912-3AB2-4055-9237-C69798568FC4}" presName="accentRepeatNode" presStyleLbl="solidFgAcc1" presStyleIdx="3" presStyleCnt="4"/>
      <dgm:spPr/>
    </dgm:pt>
  </dgm:ptLst>
  <dgm:cxnLst>
    <dgm:cxn modelId="{10C8530C-2451-4227-9D0B-6AC0BE6F280E}" type="presOf" srcId="{24DAF773-7A87-4EC4-974C-144081EC3D58}" destId="{DA0AAE7A-A269-4C76-BAF8-C21D750DBC8D}" srcOrd="0" destOrd="0" presId="urn:microsoft.com/office/officeart/2008/layout/VerticalCurvedList"/>
    <dgm:cxn modelId="{044DC4D4-E9CA-44B1-B50B-7C608C7A2C78}" type="presOf" srcId="{78893AFB-52E2-49FE-9BEF-4B929C946EFA}" destId="{22DE7EA9-876D-4CA9-A741-0108C69420DE}" srcOrd="0" destOrd="0" presId="urn:microsoft.com/office/officeart/2008/layout/VerticalCurvedList"/>
    <dgm:cxn modelId="{097D9693-9E8D-4515-8BAA-311BF7D1B024}" type="presOf" srcId="{FE110A52-13D0-4EC5-B3BF-70A2114E7D02}" destId="{6E19401C-EFA2-46AE-9D27-BAAF231EA4B2}" srcOrd="0" destOrd="0" presId="urn:microsoft.com/office/officeart/2008/layout/VerticalCurvedList"/>
    <dgm:cxn modelId="{36B66059-441C-4139-9110-AF55CF573045}" srcId="{FE110A52-13D0-4EC5-B3BF-70A2114E7D02}" destId="{8136A912-3AB2-4055-9237-C69798568FC4}" srcOrd="3" destOrd="0" parTransId="{DE02B768-0160-4DE1-9367-A15FDEE4324A}" sibTransId="{0FE19704-2BC1-4792-869A-0916516BA842}"/>
    <dgm:cxn modelId="{9A2D1F13-D50A-4C03-9601-B08E54B97483}" srcId="{FE110A52-13D0-4EC5-B3BF-70A2114E7D02}" destId="{78893AFB-52E2-49FE-9BEF-4B929C946EFA}" srcOrd="1" destOrd="0" parTransId="{89DE4D68-A098-4D49-B471-5EE624B4F8BE}" sibTransId="{C6FB5DFA-31F1-44C6-8656-C4AF0883BFE4}"/>
    <dgm:cxn modelId="{6263B938-96D0-40D6-858A-C6CBD633A2D0}" type="presOf" srcId="{7789D248-BFDC-4887-8E6B-996651E95E8C}" destId="{1FF60D81-C0D1-483B-8467-501C96C5454C}" srcOrd="0" destOrd="0" presId="urn:microsoft.com/office/officeart/2008/layout/VerticalCurvedList"/>
    <dgm:cxn modelId="{CB1AADDD-7DB2-467F-AE07-9F24A89B1C05}" type="presOf" srcId="{24005B70-289D-40A2-93A7-80F8CB570847}" destId="{695C9BD9-AA5D-4F81-B982-9AED460EEB08}" srcOrd="0" destOrd="0" presId="urn:microsoft.com/office/officeart/2008/layout/VerticalCurvedList"/>
    <dgm:cxn modelId="{B540E359-0CE7-43F3-8983-2BBA871994BE}" type="presOf" srcId="{8136A912-3AB2-4055-9237-C69798568FC4}" destId="{8915A11C-58E5-4322-845A-182DA3CA7FC3}" srcOrd="0" destOrd="0" presId="urn:microsoft.com/office/officeart/2008/layout/VerticalCurvedList"/>
    <dgm:cxn modelId="{C644E356-28E0-4D2B-A080-1694A0065EDE}" srcId="{FE110A52-13D0-4EC5-B3BF-70A2114E7D02}" destId="{24005B70-289D-40A2-93A7-80F8CB570847}" srcOrd="2" destOrd="0" parTransId="{B0F0679D-31FE-4BB1-9181-E3D5FAD2552E}" sibTransId="{E8ED7968-FE29-457C-A69B-43D1C43D565D}"/>
    <dgm:cxn modelId="{775FDEF0-4828-4A8F-BFA1-0B1553C9A662}" srcId="{FE110A52-13D0-4EC5-B3BF-70A2114E7D02}" destId="{24DAF773-7A87-4EC4-974C-144081EC3D58}" srcOrd="0" destOrd="0" parTransId="{DCA3B701-2C8F-4B4B-B798-0C6336554343}" sibTransId="{7789D248-BFDC-4887-8E6B-996651E95E8C}"/>
    <dgm:cxn modelId="{A90D9B24-0357-48EC-99E5-AA569AE6225D}" type="presParOf" srcId="{6E19401C-EFA2-46AE-9D27-BAAF231EA4B2}" destId="{A36DF382-980F-4B1F-9829-E6CAA619759F}" srcOrd="0" destOrd="0" presId="urn:microsoft.com/office/officeart/2008/layout/VerticalCurvedList"/>
    <dgm:cxn modelId="{DB87BB47-198B-421E-8E77-5B22BC051633}" type="presParOf" srcId="{A36DF382-980F-4B1F-9829-E6CAA619759F}" destId="{AD016127-5EE6-4A76-A7E2-2BAB5FD90766}" srcOrd="0" destOrd="0" presId="urn:microsoft.com/office/officeart/2008/layout/VerticalCurvedList"/>
    <dgm:cxn modelId="{6FF587E3-E501-4C29-B044-DF704E79323D}" type="presParOf" srcId="{AD016127-5EE6-4A76-A7E2-2BAB5FD90766}" destId="{E235231D-1C8A-47D2-8A5E-603D14187134}" srcOrd="0" destOrd="0" presId="urn:microsoft.com/office/officeart/2008/layout/VerticalCurvedList"/>
    <dgm:cxn modelId="{5F7C39E7-09A3-4934-946E-3E7A12119789}" type="presParOf" srcId="{AD016127-5EE6-4A76-A7E2-2BAB5FD90766}" destId="{1FF60D81-C0D1-483B-8467-501C96C5454C}" srcOrd="1" destOrd="0" presId="urn:microsoft.com/office/officeart/2008/layout/VerticalCurvedList"/>
    <dgm:cxn modelId="{B26A3CB8-C78C-4EB8-A0FD-99E7713FD8E5}" type="presParOf" srcId="{AD016127-5EE6-4A76-A7E2-2BAB5FD90766}" destId="{84C52AD5-1D20-4556-8600-621C21229E8E}" srcOrd="2" destOrd="0" presId="urn:microsoft.com/office/officeart/2008/layout/VerticalCurvedList"/>
    <dgm:cxn modelId="{088547B9-B378-40A8-BA81-A8C06CBCC871}" type="presParOf" srcId="{AD016127-5EE6-4A76-A7E2-2BAB5FD90766}" destId="{0312D0A1-D7F2-4F2C-BF8A-B75C52214E79}" srcOrd="3" destOrd="0" presId="urn:microsoft.com/office/officeart/2008/layout/VerticalCurvedList"/>
    <dgm:cxn modelId="{94A96F4E-C14C-4A40-8646-09CC06FAD644}" type="presParOf" srcId="{A36DF382-980F-4B1F-9829-E6CAA619759F}" destId="{DA0AAE7A-A269-4C76-BAF8-C21D750DBC8D}" srcOrd="1" destOrd="0" presId="urn:microsoft.com/office/officeart/2008/layout/VerticalCurvedList"/>
    <dgm:cxn modelId="{AF9195F0-7CC8-465E-BCEE-388CAE172324}" type="presParOf" srcId="{A36DF382-980F-4B1F-9829-E6CAA619759F}" destId="{420AD6B3-1A33-488A-A091-62793B7E819C}" srcOrd="2" destOrd="0" presId="urn:microsoft.com/office/officeart/2008/layout/VerticalCurvedList"/>
    <dgm:cxn modelId="{7B7DE580-CC9E-4406-8FB8-02EE85E6702B}" type="presParOf" srcId="{420AD6B3-1A33-488A-A091-62793B7E819C}" destId="{E549C1B4-7911-44FF-B363-6F2AD18AC3D7}" srcOrd="0" destOrd="0" presId="urn:microsoft.com/office/officeart/2008/layout/VerticalCurvedList"/>
    <dgm:cxn modelId="{B333F035-60C1-4D84-9A7C-D2FE613E2ED5}" type="presParOf" srcId="{A36DF382-980F-4B1F-9829-E6CAA619759F}" destId="{22DE7EA9-876D-4CA9-A741-0108C69420DE}" srcOrd="3" destOrd="0" presId="urn:microsoft.com/office/officeart/2008/layout/VerticalCurvedList"/>
    <dgm:cxn modelId="{39444D21-42E8-4455-8A12-40FA6F4EC341}" type="presParOf" srcId="{A36DF382-980F-4B1F-9829-E6CAA619759F}" destId="{FA284EDE-8771-4CA7-A0A5-9D3669C682DF}" srcOrd="4" destOrd="0" presId="urn:microsoft.com/office/officeart/2008/layout/VerticalCurvedList"/>
    <dgm:cxn modelId="{52647C8E-25AF-46F4-B6ED-D808ECB771CE}" type="presParOf" srcId="{FA284EDE-8771-4CA7-A0A5-9D3669C682DF}" destId="{2C6FBEEB-EC3D-47A9-9DF2-4D4AE2FCF465}" srcOrd="0" destOrd="0" presId="urn:microsoft.com/office/officeart/2008/layout/VerticalCurvedList"/>
    <dgm:cxn modelId="{FF3616C2-F32A-4F44-A1C5-B46114993811}" type="presParOf" srcId="{A36DF382-980F-4B1F-9829-E6CAA619759F}" destId="{695C9BD9-AA5D-4F81-B982-9AED460EEB08}" srcOrd="5" destOrd="0" presId="urn:microsoft.com/office/officeart/2008/layout/VerticalCurvedList"/>
    <dgm:cxn modelId="{71C45207-1441-4A97-9866-0E421D3580C2}" type="presParOf" srcId="{A36DF382-980F-4B1F-9829-E6CAA619759F}" destId="{9C598326-C408-441E-B898-CB0EC40C86B2}" srcOrd="6" destOrd="0" presId="urn:microsoft.com/office/officeart/2008/layout/VerticalCurvedList"/>
    <dgm:cxn modelId="{207C1C58-18A3-4841-B0AD-AC82BB90FBCA}" type="presParOf" srcId="{9C598326-C408-441E-B898-CB0EC40C86B2}" destId="{66E696F8-575A-45CD-B7E9-1C54F99826A0}" srcOrd="0" destOrd="0" presId="urn:microsoft.com/office/officeart/2008/layout/VerticalCurvedList"/>
    <dgm:cxn modelId="{23D5C1B8-A2B1-4E6C-A3F6-884824FFB61E}" type="presParOf" srcId="{A36DF382-980F-4B1F-9829-E6CAA619759F}" destId="{8915A11C-58E5-4322-845A-182DA3CA7FC3}" srcOrd="7" destOrd="0" presId="urn:microsoft.com/office/officeart/2008/layout/VerticalCurvedList"/>
    <dgm:cxn modelId="{9850F609-1D0C-4BC2-8171-2D5420E81A9D}" type="presParOf" srcId="{A36DF382-980F-4B1F-9829-E6CAA619759F}" destId="{DD8BBD16-251A-4F4F-ACBB-7FF0FEB1D4EF}" srcOrd="8" destOrd="0" presId="urn:microsoft.com/office/officeart/2008/layout/VerticalCurvedList"/>
    <dgm:cxn modelId="{5C362243-EC13-4AC7-B23E-BF4A829AF8E7}" type="presParOf" srcId="{DD8BBD16-251A-4F4F-ACBB-7FF0FEB1D4EF}" destId="{F6970636-BBA9-49DD-B01E-E5D3F363BE4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60D81-C0D1-483B-8467-501C96C5454C}">
      <dsp:nvSpPr>
        <dsp:cNvPr id="0" name=""/>
        <dsp:cNvSpPr/>
      </dsp:nvSpPr>
      <dsp:spPr>
        <a:xfrm>
          <a:off x="-4846334" y="-742718"/>
          <a:ext cx="5772171" cy="5772171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AAE7A-A269-4C76-BAF8-C21D750DBC8D}">
      <dsp:nvSpPr>
        <dsp:cNvPr id="0" name=""/>
        <dsp:cNvSpPr/>
      </dsp:nvSpPr>
      <dsp:spPr>
        <a:xfrm>
          <a:off x="484853" y="329564"/>
          <a:ext cx="6704915" cy="659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455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Background</a:t>
          </a:r>
          <a:endParaRPr lang="zh-CN" altLang="en-US" sz="3600" kern="1200" dirty="0"/>
        </a:p>
      </dsp:txBody>
      <dsp:txXfrm>
        <a:off x="484853" y="329564"/>
        <a:ext cx="6704915" cy="659471"/>
      </dsp:txXfrm>
    </dsp:sp>
    <dsp:sp modelId="{E549C1B4-7911-44FF-B363-6F2AD18AC3D7}">
      <dsp:nvSpPr>
        <dsp:cNvPr id="0" name=""/>
        <dsp:cNvSpPr/>
      </dsp:nvSpPr>
      <dsp:spPr>
        <a:xfrm>
          <a:off x="72683" y="247130"/>
          <a:ext cx="824339" cy="8243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E7EA9-876D-4CA9-A741-0108C69420DE}">
      <dsp:nvSpPr>
        <dsp:cNvPr id="0" name=""/>
        <dsp:cNvSpPr/>
      </dsp:nvSpPr>
      <dsp:spPr>
        <a:xfrm>
          <a:off x="862943" y="1318942"/>
          <a:ext cx="6326824" cy="659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455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Functions</a:t>
          </a:r>
          <a:endParaRPr lang="zh-CN" altLang="en-US" sz="3600" kern="1200" dirty="0"/>
        </a:p>
      </dsp:txBody>
      <dsp:txXfrm>
        <a:off x="862943" y="1318942"/>
        <a:ext cx="6326824" cy="659471"/>
      </dsp:txXfrm>
    </dsp:sp>
    <dsp:sp modelId="{2C6FBEEB-EC3D-47A9-9DF2-4D4AE2FCF465}">
      <dsp:nvSpPr>
        <dsp:cNvPr id="0" name=""/>
        <dsp:cNvSpPr/>
      </dsp:nvSpPr>
      <dsp:spPr>
        <a:xfrm>
          <a:off x="450774" y="1236508"/>
          <a:ext cx="824339" cy="8243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C9BD9-AA5D-4F81-B982-9AED460EEB08}">
      <dsp:nvSpPr>
        <dsp:cNvPr id="0" name=""/>
        <dsp:cNvSpPr/>
      </dsp:nvSpPr>
      <dsp:spPr>
        <a:xfrm>
          <a:off x="862943" y="2308321"/>
          <a:ext cx="6326824" cy="659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455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Portal</a:t>
          </a:r>
          <a:endParaRPr lang="zh-CN" altLang="en-US" sz="3600" kern="1200" dirty="0"/>
        </a:p>
      </dsp:txBody>
      <dsp:txXfrm>
        <a:off x="862943" y="2308321"/>
        <a:ext cx="6326824" cy="659471"/>
      </dsp:txXfrm>
    </dsp:sp>
    <dsp:sp modelId="{66E696F8-575A-45CD-B7E9-1C54F99826A0}">
      <dsp:nvSpPr>
        <dsp:cNvPr id="0" name=""/>
        <dsp:cNvSpPr/>
      </dsp:nvSpPr>
      <dsp:spPr>
        <a:xfrm>
          <a:off x="450774" y="2225887"/>
          <a:ext cx="824339" cy="8243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5A11C-58E5-4322-845A-182DA3CA7FC3}">
      <dsp:nvSpPr>
        <dsp:cNvPr id="0" name=""/>
        <dsp:cNvSpPr/>
      </dsp:nvSpPr>
      <dsp:spPr>
        <a:xfrm>
          <a:off x="484853" y="3297699"/>
          <a:ext cx="6704915" cy="6594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3455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Instructions</a:t>
          </a:r>
          <a:endParaRPr lang="zh-CN" altLang="en-US" sz="3600" kern="1200" dirty="0"/>
        </a:p>
      </dsp:txBody>
      <dsp:txXfrm>
        <a:off x="484853" y="3297699"/>
        <a:ext cx="6704915" cy="659471"/>
      </dsp:txXfrm>
    </dsp:sp>
    <dsp:sp modelId="{F6970636-BBA9-49DD-B01E-E5D3F363BE4A}">
      <dsp:nvSpPr>
        <dsp:cNvPr id="0" name=""/>
        <dsp:cNvSpPr/>
      </dsp:nvSpPr>
      <dsp:spPr>
        <a:xfrm>
          <a:off x="72683" y="3215265"/>
          <a:ext cx="824339" cy="8243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37396-9AAD-4616-BF4D-9B05B8F4E8E6}" type="datetimeFigureOut">
              <a:rPr lang="zh-CN" altLang="en-US" smtClean="0"/>
              <a:t>2022/8/16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A0F6F-568E-425F-9817-701B5E2C8A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480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车险核保人对于过户或者脱保或其他业务要求的车辆，需要进行验车环节，也就是需要对车辆的最新状况进行拍照上传系统，便于核保人对车辆情况进行核实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9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159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Take photos or videos in real-time </a:t>
            </a:r>
          </a:p>
          <a:p>
            <a:pPr algn="l"/>
            <a:r>
              <a:rPr lang="en-US" altLang="zh-CN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not select photos or videos form photo album</a:t>
            </a:r>
            <a:endParaRPr lang="zh-CN" altLang="en-US" sz="1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98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核保人在核保的时候可以看到验车资料和其对应的上传时间和地点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9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/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 panose="020B0604020202020204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 hasCustomPrompt="1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主标题</a:t>
            </a:r>
            <a:endParaRPr lang="zh-CN" altLang="en-US" dirty="0"/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机构或部门名称 日期格式</a:t>
            </a:r>
            <a:r>
              <a:rPr lang="en-US" altLang="zh-CN" dirty="0" smtClean="0"/>
              <a:t>2018/5/30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673600" y="2412880"/>
            <a:ext cx="28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1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4253663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7">
                <a:solidFill>
                  <a:srgbClr val="343741">
                    <a:alpha val="99000"/>
                  </a:srgbClr>
                </a:solidFill>
                <a:latin typeface="Arial"/>
                <a:cs typeface="Arial"/>
              </a:rPr>
              <a:t>目录</a:t>
            </a:r>
            <a:endParaRPr sz="4267">
              <a:solidFill>
                <a:srgbClr val="343741">
                  <a:alpha val="99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783" marR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074" marR="0" indent="-33654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783" marR="0" lvl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13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56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012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673600" y="2412880"/>
            <a:ext cx="28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38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41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4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8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1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1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957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508000" y="9906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35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3988720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7">
                <a:solidFill>
                  <a:srgbClr val="343741">
                    <a:alpha val="99000"/>
                  </a:srgbClr>
                </a:solidFill>
                <a:latin typeface="Arial"/>
                <a:cs typeface="Arial"/>
              </a:rPr>
              <a:t>目录</a:t>
            </a:r>
            <a:endParaRPr sz="4267">
              <a:solidFill>
                <a:srgbClr val="343741">
                  <a:alpha val="99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783" marR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074" marR="0" indent="-33654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783" marR="0" lvl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90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/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5" dirty="0" smtClean="0">
                <a:solidFill>
                  <a:schemeClr val="tx1">
                    <a:alpha val="99000"/>
                  </a:schemeClr>
                </a:solidFill>
                <a:latin typeface="Arial" panose="020B0604020202020204"/>
                <a:cs typeface="Arial" panose="020B0604020202020204"/>
              </a:rPr>
              <a:t>目录</a:t>
            </a:r>
            <a:endParaRPr lang="en-US" sz="4265" dirty="0">
              <a:solidFill>
                <a:schemeClr val="tx1">
                  <a:alpha val="99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800" marR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100" marR="0" indent="-33655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1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2</a:t>
            </a:r>
          </a:p>
          <a:p>
            <a:pPr marL="685800" marR="0" lvl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 smtClean="0"/>
              <a:t>议题</a:t>
            </a:r>
            <a:r>
              <a:rPr lang="en-US" altLang="zh-CN" dirty="0" smtClean="0"/>
              <a:t>2</a:t>
            </a:r>
            <a:endParaRPr lang="en-US" dirty="0" smtClean="0"/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1 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2</a:t>
            </a:r>
          </a:p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3</a:t>
            </a:r>
          </a:p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利宝保险</a:t>
            </a:r>
            <a:endParaRPr lang="en-US" sz="120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Liberty Insurance</a:t>
            </a:r>
            <a:endParaRPr lang="en-US" sz="105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21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098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673600" y="2412880"/>
            <a:ext cx="28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791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41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4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8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1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1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9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508000" y="9906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268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/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 panose="020B0604020202020204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 hasCustomPrompt="1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2204401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/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5">
                <a:solidFill>
                  <a:srgbClr val="343741">
                    <a:alpha val="99000"/>
                  </a:srgbClr>
                </a:solidFill>
                <a:latin typeface="Arial" panose="020B0604020202020204"/>
                <a:cs typeface="Arial" panose="020B0604020202020204"/>
              </a:rPr>
              <a:t>目录</a:t>
            </a:r>
            <a:endParaRPr sz="4265">
              <a:solidFill>
                <a:srgbClr val="343741">
                  <a:alpha val="99000"/>
                </a:srgb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800" marR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lang="en-US" sz="3200" b="0" kern="1200" baseline="0" dirty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100" marR="0" indent="-33655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defRPr lang="en-US" altLang="zh-CN" sz="2400" b="0" kern="1200" baseline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800" marR="0" lvl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FFFFFF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99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/>
          <a:srcRect r="62015"/>
          <a:stretch>
            <a:fillRect/>
          </a:stretch>
        </p:blipFill>
        <p:spPr>
          <a:xfrm>
            <a:off x="184000" y="6488186"/>
            <a:ext cx="324000" cy="3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47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/>
          <a:srcRect r="62015"/>
          <a:stretch>
            <a:fillRect/>
          </a:stretch>
        </p:blipFill>
        <p:spPr>
          <a:xfrm>
            <a:off x="184000" y="6488186"/>
            <a:ext cx="324000" cy="30147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5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5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5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FFFFFF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9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96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screen"/>
          <a:srcRect r="62015"/>
          <a:stretch>
            <a:fillRect/>
          </a:stretch>
        </p:blipFill>
        <p:spPr>
          <a:xfrm>
            <a:off x="184000" y="6488186"/>
            <a:ext cx="324000" cy="301475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FFFFFF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9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249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7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利宝保险</a:t>
            </a:r>
            <a:endParaRPr lang="en-US" sz="120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Liberty Insurance</a:t>
            </a:r>
            <a:endParaRPr lang="en-US" sz="105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8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主标题</a:t>
            </a:r>
            <a:endParaRPr lang="zh-CN" altLang="en-US" dirty="0"/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/>
              <a:t>机构或部门名称 日期格式</a:t>
            </a:r>
            <a:r>
              <a:rPr lang="en-US" altLang="zh-CN" dirty="0" smtClean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21538179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7" smtClean="0">
                <a:solidFill>
                  <a:srgbClr val="343741">
                    <a:alpha val="99000"/>
                  </a:srgbClr>
                </a:solidFill>
                <a:latin typeface="Arial"/>
                <a:cs typeface="Arial"/>
              </a:rPr>
              <a:t>目录</a:t>
            </a:r>
            <a:endParaRPr sz="4267">
              <a:solidFill>
                <a:srgbClr val="343741">
                  <a:alpha val="99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783" marR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074" marR="0" indent="-33654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1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2</a:t>
            </a:r>
          </a:p>
          <a:p>
            <a:pPr marL="685783" marR="0" lvl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dirty="0" smtClean="0"/>
              <a:t>议题</a:t>
            </a:r>
            <a:r>
              <a:rPr lang="en-US" altLang="zh-CN" dirty="0" smtClean="0"/>
              <a:t>2</a:t>
            </a:r>
            <a:endParaRPr lang="en-US" dirty="0" smtClean="0"/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1 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2</a:t>
            </a:r>
          </a:p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3</a:t>
            </a:r>
          </a:p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4059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098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882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673600" y="2412880"/>
            <a:ext cx="28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 smtClean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 smtClean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28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30936900-DE5E-4CA0-8E9F-532DA038E060}" type="datetimeFigureOut">
              <a:rPr lang="zh-CN" altLang="en-US" smtClean="0">
                <a:solidFill>
                  <a:srgbClr val="343741"/>
                </a:solidFill>
              </a:rPr>
              <a:pPr/>
              <a:t>2022/8/16</a:t>
            </a:fld>
            <a:endParaRPr lang="zh-CN" altLang="en-US">
              <a:solidFill>
                <a:srgbClr val="34374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F3105A2-6A7F-4731-B4D5-7825D4166E49}" type="slidenum">
              <a:rPr lang="zh-CN" altLang="en-US" smtClean="0">
                <a:solidFill>
                  <a:srgbClr val="343741"/>
                </a:solidFill>
              </a:rPr>
              <a:pPr/>
              <a:t>‹#›</a:t>
            </a:fld>
            <a:endParaRPr lang="zh-CN" altLang="en-US">
              <a:solidFill>
                <a:srgbClr val="3437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16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Title 3"/>
          <p:cNvSpPr txBox="1"/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 panose="020B0604020202020204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48580" name="标题占位符 5"/>
          <p:cNvSpPr>
            <a:spLocks noGrp="1"/>
          </p:cNvSpPr>
          <p:nvPr>
            <p:ph type="title" hasCustomPrompt="1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04858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21313284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1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9272" name="Title 1"/>
          <p:cNvSpPr txBox="1"/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5">
                <a:solidFill>
                  <a:srgbClr val="343741">
                    <a:alpha val="99000"/>
                  </a:srgbClr>
                </a:solidFill>
                <a:latin typeface="Arial" panose="020B0604020202020204"/>
                <a:cs typeface="Arial" panose="020B0604020202020204"/>
              </a:rPr>
              <a:t>目录</a:t>
            </a:r>
            <a:endParaRPr sz="4265">
              <a:solidFill>
                <a:srgbClr val="343741">
                  <a:alpha val="99000"/>
                </a:srgb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4927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800" marR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100" marR="0" indent="-33655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800" marR="0" lvl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3145744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7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9275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9276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690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85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3145728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6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8587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858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858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利宝保险</a:t>
            </a:r>
            <a:endParaRPr lang="en-US" sz="120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Liberty Insurance</a:t>
            </a:r>
            <a:endParaRPr lang="en-US" sz="105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3145729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862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862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862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742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7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6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pic>
        <p:nvPicPr>
          <p:cNvPr id="2097197" name="图片 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1049270" name="文本框 6"/>
          <p:cNvSpPr txBox="1"/>
          <p:nvPr userDrawn="1"/>
        </p:nvSpPr>
        <p:spPr>
          <a:xfrm>
            <a:off x="4673600" y="2412880"/>
            <a:ext cx="2844800" cy="15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5928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Title 3"/>
          <p:cNvSpPr txBox="1"/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 panose="020B0604020202020204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48580" name="标题占位符 5"/>
          <p:cNvSpPr>
            <a:spLocks noGrp="1"/>
          </p:cNvSpPr>
          <p:nvPr>
            <p:ph type="title" hasCustomPrompt="1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04858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16041836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1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9272" name="Title 1"/>
          <p:cNvSpPr txBox="1"/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5">
                <a:solidFill>
                  <a:srgbClr val="343741">
                    <a:alpha val="99000"/>
                  </a:srgbClr>
                </a:solidFill>
                <a:latin typeface="Arial" panose="020B0604020202020204"/>
                <a:cs typeface="Arial" panose="020B0604020202020204"/>
              </a:rPr>
              <a:t>目录</a:t>
            </a:r>
            <a:endParaRPr sz="4265">
              <a:solidFill>
                <a:srgbClr val="343741">
                  <a:alpha val="99000"/>
                </a:srgb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4927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800" marR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100" marR="0" indent="-33655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800" marR="0" lvl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3145744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7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9275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9276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6121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85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3145728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6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8587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858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858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130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3145729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862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862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862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6142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7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6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pic>
        <p:nvPicPr>
          <p:cNvPr id="2097197" name="图片 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1049270" name="文本框 6"/>
          <p:cNvSpPr txBox="1"/>
          <p:nvPr userDrawn="1"/>
        </p:nvSpPr>
        <p:spPr>
          <a:xfrm>
            <a:off x="4673600" y="2412880"/>
            <a:ext cx="2844800" cy="15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81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673600" y="2412880"/>
            <a:ext cx="28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>
                    <a:lumMod val="50000"/>
                  </a:schemeClr>
                </a:solidFill>
              </a:rPr>
              <a:t>谢谢</a:t>
            </a:r>
            <a:endParaRPr lang="en-US" altLang="zh-CN" sz="48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4800" dirty="0" smtClean="0">
                <a:solidFill>
                  <a:schemeClr val="bg1">
                    <a:lumMod val="50000"/>
                  </a:schemeClr>
                </a:solidFill>
              </a:rPr>
              <a:t>Thanks</a:t>
            </a:r>
            <a:endParaRPr lang="zh-CN" alt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/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 panose="020B0604020202020204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 hasCustomPrompt="1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49918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/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5">
                <a:solidFill>
                  <a:srgbClr val="343741">
                    <a:alpha val="99000"/>
                  </a:srgbClr>
                </a:solidFill>
                <a:latin typeface="Arial" panose="020B0604020202020204"/>
                <a:cs typeface="Arial" panose="020B0604020202020204"/>
              </a:rPr>
              <a:t>目录</a:t>
            </a:r>
            <a:endParaRPr sz="4265">
              <a:solidFill>
                <a:srgbClr val="343741">
                  <a:alpha val="99000"/>
                </a:srgb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800" marR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100" marR="0" indent="-33655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800" marR="0" lvl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1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43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1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18" name="Picture 7"/>
          <p:cNvPicPr>
            <a:picLocks noChangeAspect="1"/>
          </p:cNvPicPr>
          <p:nvPr userDrawn="1"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主标题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部门名称 日期格式</a:t>
            </a:r>
            <a:r>
              <a:rPr lang="en-US" altLang="zh-CN" dirty="0" smtClean="0"/>
              <a:t>2018/5/30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121920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 panose="020B0604020202020204"/>
        </a:defRPr>
      </a:lvl1pPr>
    </p:titleStyle>
    <p:bodyStyle>
      <a:lvl1pPr marL="0" marR="0" indent="0" algn="l" defTabSz="1219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18" name="Picture 7"/>
          <p:cNvPicPr>
            <a:picLocks noChangeAspect="1"/>
          </p:cNvPicPr>
          <p:nvPr userDrawn="1"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部门名称 日期格式</a:t>
            </a:r>
            <a:r>
              <a:rPr lang="en-US" altLang="zh-CN" dirty="0"/>
              <a:t>2018/5/30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 panose="020B0604020202020204"/>
        </a:defRPr>
      </a:lvl1pPr>
    </p:titleStyle>
    <p:bodyStyle>
      <a:lvl1pPr marL="0" marR="0" indent="0" algn="l" defTabSz="1219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18" name="Picture 7"/>
          <p:cNvPicPr>
            <a:picLocks noChangeAspect="1"/>
          </p:cNvPicPr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部门名称 日期格式</a:t>
            </a:r>
            <a:r>
              <a:rPr lang="en-US" altLang="zh-CN" dirty="0"/>
              <a:t>2018/5/30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2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/>
        </a:defRPr>
      </a:lvl1pPr>
    </p:titleStyle>
    <p:bodyStyle>
      <a:lvl1pPr marL="0" marR="0" indent="0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18" name="Picture 7"/>
          <p:cNvPicPr>
            <a:picLocks noChangeAspect="1"/>
          </p:cNvPicPr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部门名称 日期格式</a:t>
            </a:r>
            <a:r>
              <a:rPr lang="en-US" altLang="zh-CN" dirty="0"/>
              <a:t>2018/5/30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9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/>
        </a:defRPr>
      </a:lvl1pPr>
    </p:titleStyle>
    <p:bodyStyle>
      <a:lvl1pPr marL="0" marR="0" indent="0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 panose="020B0604020202020204"/>
        </a:defRPr>
      </a:lvl1pPr>
    </p:titleStyle>
    <p:bodyStyle>
      <a:lvl1pPr marL="0" marR="0" indent="0" algn="l" defTabSz="1219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18" name="Picture 7"/>
          <p:cNvPicPr>
            <a:picLocks noChangeAspect="1"/>
          </p:cNvPicPr>
          <p:nvPr userDrawn="1"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主标题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/>
              <a:t>部门名称 日期格式</a:t>
            </a:r>
            <a:r>
              <a:rPr lang="en-US" altLang="zh-CN" dirty="0" smtClean="0"/>
              <a:t>2018/5/30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121917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/>
        </a:defRPr>
      </a:lvl1pPr>
    </p:titleStyle>
    <p:bodyStyle>
      <a:lvl1pPr marL="0" marR="0" indent="0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pic>
        <p:nvPicPr>
          <p:cNvPr id="2097152" name="Picture 7"/>
          <p:cNvPicPr>
            <a:picLocks noChangeAspect="1"/>
          </p:cNvPicPr>
          <p:nvPr userDrawn="1"/>
        </p:nvPicPr>
        <p:blipFill>
          <a:blip r:embed="rId7">
            <a:grayscl/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7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048578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部门名称 日期格式</a:t>
            </a:r>
            <a:r>
              <a:rPr lang="en-US" altLang="zh-CN" dirty="0"/>
              <a:t>2018/5/30</a:t>
            </a:r>
          </a:p>
        </p:txBody>
      </p:sp>
      <p:pic>
        <p:nvPicPr>
          <p:cNvPr id="2097153" name="图片 7"/>
          <p:cNvPicPr>
            <a:picLocks noChangeAspect="1"/>
          </p:cNvPicPr>
          <p:nvPr userDrawn="1"/>
        </p:nvPicPr>
        <p:blipFill>
          <a:blip r:embed="rId8" cstate="email"/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3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hf hdr="0" ftr="0"/>
  <p:txStyles>
    <p:titleStyle>
      <a:lvl1pPr algn="l" defTabSz="121920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 panose="020B0604020202020204"/>
        </a:defRPr>
      </a:lvl1pPr>
    </p:titleStyle>
    <p:bodyStyle>
      <a:lvl1pPr marL="0" marR="0" indent="0" algn="l" defTabSz="1219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pic>
        <p:nvPicPr>
          <p:cNvPr id="2097152" name="Picture 7"/>
          <p:cNvPicPr>
            <a:picLocks noChangeAspect="1"/>
          </p:cNvPicPr>
          <p:nvPr userDrawn="1"/>
        </p:nvPicPr>
        <p:blipFill>
          <a:blip r:embed="rId7">
            <a:grayscl/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7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048578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部门名称 日期格式</a:t>
            </a:r>
            <a:r>
              <a:rPr lang="en-US" altLang="zh-CN" dirty="0"/>
              <a:t>2018/5/30</a:t>
            </a:r>
          </a:p>
        </p:txBody>
      </p:sp>
      <p:pic>
        <p:nvPicPr>
          <p:cNvPr id="2097153" name="图片 7"/>
          <p:cNvPicPr>
            <a:picLocks noChangeAspect="1"/>
          </p:cNvPicPr>
          <p:nvPr userDrawn="1"/>
        </p:nvPicPr>
        <p:blipFill>
          <a:blip r:embed="rId8" cstate="email"/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8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hf hdr="0" ftr="0"/>
  <p:txStyles>
    <p:titleStyle>
      <a:lvl1pPr algn="l" defTabSz="121920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 panose="020B0604020202020204"/>
        </a:defRPr>
      </a:lvl1pPr>
    </p:titleStyle>
    <p:bodyStyle>
      <a:lvl1pPr marL="0" marR="0" indent="0" algn="l" defTabSz="1219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4288" y="1928554"/>
            <a:ext cx="10515600" cy="903817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Mini-program for </a:t>
            </a:r>
            <a:r>
              <a:rPr lang="en-US" altLang="zh-CN" dirty="0"/>
              <a:t>Vehicle </a:t>
            </a:r>
            <a:r>
              <a:rPr lang="en-US" altLang="zh-CN" dirty="0" smtClean="0"/>
              <a:t>Verification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773314" y="4936125"/>
            <a:ext cx="408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Daisy Du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26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26" name="图示 25"/>
          <p:cNvGraphicFramePr/>
          <p:nvPr>
            <p:extLst>
              <p:ext uri="{D42A27DB-BD31-4B8C-83A1-F6EECF244321}">
                <p14:modId xmlns:p14="http://schemas.microsoft.com/office/powerpoint/2010/main" val="1282893163"/>
              </p:ext>
            </p:extLst>
          </p:nvPr>
        </p:nvGraphicFramePr>
        <p:xfrm>
          <a:off x="847777" y="1409214"/>
          <a:ext cx="7248473" cy="4286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46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3" y="3625998"/>
            <a:ext cx="2757488" cy="11681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7039" y="3409391"/>
            <a:ext cx="962025" cy="93453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4546" y="4511839"/>
            <a:ext cx="1063506" cy="9556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9785" y="4028451"/>
            <a:ext cx="813657" cy="8261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8563" y="4599951"/>
            <a:ext cx="1105511" cy="77234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8320" y="3498040"/>
            <a:ext cx="1195754" cy="9715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7827" y="4569266"/>
            <a:ext cx="1026838" cy="8929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92339" y="3256666"/>
            <a:ext cx="147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client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9419063" y="3194800"/>
            <a:ext cx="147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agent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09526" y="1854261"/>
            <a:ext cx="9417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Transfer Vehicle </a:t>
            </a:r>
            <a:r>
              <a:rPr lang="en-US" altLang="zh-CN" dirty="0" smtClean="0"/>
              <a:t>Ownership: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Deprotection</a:t>
            </a:r>
            <a:r>
              <a:rPr lang="en-US" altLang="zh-CN" dirty="0" smtClean="0"/>
              <a:t> ( start date is </a:t>
            </a:r>
            <a:r>
              <a:rPr lang="en-US" altLang="zh-CN" dirty="0"/>
              <a:t>later than </a:t>
            </a:r>
            <a:r>
              <a:rPr lang="en-US" altLang="zh-CN" dirty="0" smtClean="0"/>
              <a:t>last  </a:t>
            </a:r>
            <a:r>
              <a:rPr lang="en-US" altLang="zh-CN" dirty="0"/>
              <a:t>date of last year's </a:t>
            </a:r>
            <a:r>
              <a:rPr lang="en-US" altLang="zh-CN" dirty="0" smtClean="0"/>
              <a:t>insurance)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Nonlocal 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Or other special </a:t>
            </a:r>
            <a:r>
              <a:rPr lang="en-US" altLang="zh-CN" dirty="0"/>
              <a:t>b</a:t>
            </a:r>
            <a:r>
              <a:rPr lang="en-US" altLang="zh-CN" dirty="0" smtClean="0"/>
              <a:t>usiness case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8000" y="959813"/>
            <a:ext cx="92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en-US" altLang="zh-CN" dirty="0" smtClean="0"/>
              <a:t>U</a:t>
            </a:r>
            <a:r>
              <a:rPr lang="zh-CN" altLang="en-US" dirty="0" smtClean="0"/>
              <a:t>nderwriter</a:t>
            </a:r>
            <a:r>
              <a:rPr lang="en-US" altLang="zh-CN" dirty="0"/>
              <a:t>’s requirements: </a:t>
            </a:r>
            <a:r>
              <a:rPr lang="en-US" altLang="zh-CN" dirty="0"/>
              <a:t>validate the latest condition  of the car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3678338" y="5616513"/>
            <a:ext cx="4519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A2B2E"/>
                </a:solidFill>
              </a:rPr>
              <a:t>Take the latest photos or videos of the car 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8808321" y="5613276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A2B2E"/>
                </a:solidFill>
              </a:rPr>
              <a:t>Upload the documents 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521777" y="3813100"/>
            <a:ext cx="105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87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Functions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7687351" y="5222498"/>
            <a:ext cx="3336249" cy="889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/>
              <a:t>Record upload location and time of the files and show them to </a:t>
            </a:r>
            <a:r>
              <a:rPr lang="en-US" altLang="zh-CN" dirty="0"/>
              <a:t>U</a:t>
            </a:r>
            <a:r>
              <a:rPr lang="zh-CN" altLang="en-US" dirty="0"/>
              <a:t>nderwriter</a:t>
            </a:r>
            <a:r>
              <a:rPr lang="en-US" altLang="zh-CN" b="1" dirty="0" smtClean="0"/>
              <a:t> 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81948" y="1668739"/>
            <a:ext cx="290155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process is tedious and time-consuming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1948" y="4743013"/>
            <a:ext cx="254210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Authenticity cannot be </a:t>
            </a:r>
            <a:r>
              <a:rPr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guaranteed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807452" y="1795910"/>
            <a:ext cx="1479048" cy="562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693701" y="1187378"/>
            <a:ext cx="3329899" cy="881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Mini-program for  anyone  to upload  the files about the car in real -time</a:t>
            </a:r>
            <a:endParaRPr lang="zh-CN" altLang="en-US" dirty="0"/>
          </a:p>
        </p:txBody>
      </p:sp>
      <p:sp>
        <p:nvSpPr>
          <p:cNvPr id="13" name="右箭头 12"/>
          <p:cNvSpPr/>
          <p:nvPr/>
        </p:nvSpPr>
        <p:spPr>
          <a:xfrm>
            <a:off x="4807452" y="4743778"/>
            <a:ext cx="1479048" cy="562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693701" y="2281065"/>
            <a:ext cx="3329899" cy="881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Synchronize </a:t>
            </a:r>
            <a:r>
              <a:rPr lang="en-US" altLang="zh-CN" dirty="0" smtClean="0"/>
              <a:t>the files </a:t>
            </a:r>
            <a:r>
              <a:rPr lang="en-US" altLang="zh-CN" dirty="0"/>
              <a:t>to all </a:t>
            </a:r>
            <a:r>
              <a:rPr lang="en-US" altLang="zh-CN" dirty="0" smtClean="0"/>
              <a:t>proposal no of this car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693701" y="4128811"/>
            <a:ext cx="3336249" cy="889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Take photos or videos in real-time </a:t>
            </a:r>
            <a:r>
              <a:rPr lang="en-US" altLang="zh-CN" dirty="0"/>
              <a:t>.Can </a:t>
            </a:r>
            <a:r>
              <a:rPr lang="en-US" altLang="zh-CN" dirty="0"/>
              <a:t>not select photos or videos </a:t>
            </a:r>
            <a:r>
              <a:rPr lang="en-US" altLang="zh-CN" dirty="0"/>
              <a:t>from </a:t>
            </a:r>
            <a:r>
              <a:rPr lang="en-US" altLang="zh-CN" dirty="0"/>
              <a:t>photo album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9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Portal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873178"/>
            <a:ext cx="8396158" cy="38415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279" y="163459"/>
            <a:ext cx="2809695" cy="6243767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8124668" y="5486400"/>
            <a:ext cx="2901430" cy="4646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264487" y="4845999"/>
            <a:ext cx="495507" cy="4646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1</a:t>
            </a:r>
            <a:endParaRPr lang="zh-CN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370099" y="5808688"/>
            <a:ext cx="495507" cy="4646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31954" y="5856369"/>
            <a:ext cx="5184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Official </a:t>
            </a:r>
            <a:r>
              <a:rPr lang="en-US" altLang="zh-CN" dirty="0" smtClean="0"/>
              <a:t>Account of Liberty Insurance 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75129" y="4845999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A2B2E"/>
                </a:solidFill>
                <a:latin typeface="+mj-lt"/>
              </a:rPr>
              <a:t>QR code from quote </a:t>
            </a:r>
            <a:r>
              <a:rPr lang="en-US" altLang="zh-CN" dirty="0">
                <a:solidFill>
                  <a:srgbClr val="2A2B2E"/>
                </a:solidFill>
                <a:latin typeface="+mj-lt"/>
              </a:rPr>
              <a:t>system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16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900" dirty="0"/>
              <a:t>Instructions </a:t>
            </a:r>
            <a:r>
              <a:rPr lang="en-US" altLang="zh-CN" sz="2900" dirty="0" smtClean="0"/>
              <a:t>on uploading</a:t>
            </a:r>
            <a:endParaRPr lang="zh-CN" altLang="en-US" sz="2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006502"/>
            <a:ext cx="2374583" cy="5276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930301"/>
            <a:ext cx="2408874" cy="53530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930302"/>
            <a:ext cx="2381250" cy="5291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30" y="930302"/>
            <a:ext cx="2410778" cy="535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2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For underwriter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4" y="1060228"/>
            <a:ext cx="6681788" cy="51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3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3600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4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27275</TotalTime>
  <Words>236</Words>
  <Application>Microsoft Office PowerPoint</Application>
  <PresentationFormat>宽屏</PresentationFormat>
  <Paragraphs>47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宋体</vt:lpstr>
      <vt:lpstr>微软雅黑</vt:lpstr>
      <vt:lpstr>Arial</vt:lpstr>
      <vt:lpstr>Calibri</vt:lpstr>
      <vt:lpstr>1_2017 Global Cover</vt:lpstr>
      <vt:lpstr>2_2017 Global Cover</vt:lpstr>
      <vt:lpstr>3_2017 Global Cover</vt:lpstr>
      <vt:lpstr>4_2017 Global Cover</vt:lpstr>
      <vt:lpstr>5_2017 Global Cover</vt:lpstr>
      <vt:lpstr>14_2017 Global Cover</vt:lpstr>
      <vt:lpstr>6_2017 Global Cover</vt:lpstr>
      <vt:lpstr>7_2017 Global Cover</vt:lpstr>
      <vt:lpstr>Mini-program for Vehicle Verification</vt:lpstr>
      <vt:lpstr>Contents</vt:lpstr>
      <vt:lpstr>Background</vt:lpstr>
      <vt:lpstr>Functions</vt:lpstr>
      <vt:lpstr>Portal</vt:lpstr>
      <vt:lpstr>Instructions on uploading</vt:lpstr>
      <vt:lpstr>For underwriter</vt:lpstr>
      <vt:lpstr>PowerPoint 演示文稿</vt:lpstr>
    </vt:vector>
  </TitlesOfParts>
  <Company>Liberty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利宝中国PPT模板 1.0</dc:title>
  <dc:creator>Li, Richard</dc:creator>
  <cp:lastModifiedBy>temp</cp:lastModifiedBy>
  <cp:revision>2247</cp:revision>
  <dcterms:created xsi:type="dcterms:W3CDTF">2018-05-31T06:49:00Z</dcterms:created>
  <dcterms:modified xsi:type="dcterms:W3CDTF">2022-08-16T04:19:42Z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